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90" r:id="rId2"/>
    <p:sldId id="291" r:id="rId3"/>
    <p:sldId id="292" r:id="rId4"/>
    <p:sldId id="293" r:id="rId5"/>
    <p:sldId id="294" r:id="rId6"/>
    <p:sldId id="295" r:id="rId7"/>
    <p:sldId id="296" r:id="rId8"/>
    <p:sldId id="297" r:id="rId9"/>
    <p:sldId id="299" r:id="rId10"/>
    <p:sldId id="300" r:id="rId11"/>
    <p:sldId id="301" r:id="rId12"/>
    <p:sldId id="302" r:id="rId13"/>
    <p:sldId id="303" r:id="rId14"/>
    <p:sldId id="304" r:id="rId15"/>
    <p:sldId id="305" r:id="rId16"/>
    <p:sldId id="306" r:id="rId17"/>
    <p:sldId id="307" r:id="rId18"/>
    <p:sldId id="308" r:id="rId19"/>
    <p:sldId id="309" r:id="rId20"/>
    <p:sldId id="310" r:id="rId21"/>
    <p:sldId id="311" r:id="rId22"/>
    <p:sldId id="298" r:id="rId23"/>
    <p:sldId id="275" r:id="rId2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FF"/>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782" autoAdjust="0"/>
  </p:normalViewPr>
  <p:slideViewPr>
    <p:cSldViewPr snapToGrid="0">
      <p:cViewPr varScale="1">
        <p:scale>
          <a:sx n="72" d="100"/>
          <a:sy n="72" d="100"/>
        </p:scale>
        <p:origin x="12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B9B3E10-2815-4E4D-80CA-02D73BBC46E6}" type="datetimeFigureOut">
              <a:rPr kumimoji="1" lang="ja-JP" altLang="en-US" smtClean="0"/>
              <a:t>2024/6/8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7B6DFE-6BE0-443E-807D-0326829B855A}" type="slidenum">
              <a:rPr kumimoji="1" lang="ja-JP" altLang="en-US" smtClean="0"/>
              <a:t>‹#›</a:t>
            </a:fld>
            <a:endParaRPr kumimoji="1" lang="ja-JP" altLang="en-US"/>
          </a:p>
        </p:txBody>
      </p:sp>
    </p:spTree>
    <p:extLst>
      <p:ext uri="{BB962C8B-B14F-4D97-AF65-F5344CB8AC3E}">
        <p14:creationId xmlns:p14="http://schemas.microsoft.com/office/powerpoint/2010/main" val="96069874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1</a:t>
            </a:fld>
            <a:endParaRPr kumimoji="1" lang="ja-JP" altLang="en-US"/>
          </a:p>
        </p:txBody>
      </p:sp>
    </p:spTree>
    <p:extLst>
      <p:ext uri="{BB962C8B-B14F-4D97-AF65-F5344CB8AC3E}">
        <p14:creationId xmlns:p14="http://schemas.microsoft.com/office/powerpoint/2010/main" val="6266917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前スライドの条件判定によって「梱包できる可能性がある」と判定された場合には、</a:t>
            </a:r>
            <a:endParaRPr kumimoji="1" lang="en-US" altLang="ja-JP" dirty="0"/>
          </a:p>
          <a:p>
            <a:r>
              <a:rPr kumimoji="1" lang="ja-JP" altLang="en-US" dirty="0"/>
              <a:t>遺伝的アルゴリズムを用いた箱詰めシミュレーションをやる。</a:t>
            </a:r>
            <a:endParaRPr kumimoji="1" lang="en-US" altLang="ja-JP" dirty="0"/>
          </a:p>
          <a:p>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12</a:t>
            </a:fld>
            <a:endParaRPr kumimoji="1" lang="ja-JP" altLang="en-US"/>
          </a:p>
        </p:txBody>
      </p:sp>
    </p:spTree>
    <p:extLst>
      <p:ext uri="{BB962C8B-B14F-4D97-AF65-F5344CB8AC3E}">
        <p14:creationId xmlns:p14="http://schemas.microsoft.com/office/powerpoint/2010/main" val="2807227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EMS-</a:t>
            </a:r>
            <a:r>
              <a:rPr kumimoji="1" lang="en-US" altLang="ja-JP" dirty="0" err="1"/>
              <a:t>BestMatch</a:t>
            </a:r>
            <a:r>
              <a:rPr kumimoji="1" lang="ja-JP" altLang="en-US" dirty="0"/>
              <a:t>法では、残った空間の最小の長さが最も小さい空間から見ていく。</a:t>
            </a:r>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13</a:t>
            </a:fld>
            <a:endParaRPr kumimoji="1" lang="ja-JP" altLang="en-US"/>
          </a:p>
        </p:txBody>
      </p:sp>
    </p:spTree>
    <p:extLst>
      <p:ext uri="{BB962C8B-B14F-4D97-AF65-F5344CB8AC3E}">
        <p14:creationId xmlns:p14="http://schemas.microsoft.com/office/powerpoint/2010/main" val="572099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「手梱包で</a:t>
            </a:r>
            <a:r>
              <a:rPr kumimoji="1" lang="en-US" altLang="ja-JP" dirty="0"/>
              <a:t>1</a:t>
            </a:r>
            <a:r>
              <a:rPr kumimoji="1" lang="ja-JP" altLang="en-US" dirty="0"/>
              <a:t>箱に梱包」とは、実際にダンボールひと箱に人が詰めているもの。</a:t>
            </a:r>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15</a:t>
            </a:fld>
            <a:endParaRPr kumimoji="1" lang="ja-JP" altLang="en-US"/>
          </a:p>
        </p:txBody>
      </p:sp>
    </p:spTree>
    <p:extLst>
      <p:ext uri="{BB962C8B-B14F-4D97-AF65-F5344CB8AC3E}">
        <p14:creationId xmlns:p14="http://schemas.microsoft.com/office/powerpoint/2010/main" val="22726346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実績よりも真に勝ったという意味で</a:t>
            </a:r>
            <a:r>
              <a:rPr kumimoji="1" lang="en-US" altLang="ja-JP" dirty="0"/>
              <a:t>45.2%</a:t>
            </a:r>
            <a:r>
              <a:rPr kumimoji="1" lang="ja-JP" altLang="en-US" dirty="0"/>
              <a:t>の注文で成功。</a:t>
            </a:r>
            <a:endParaRPr kumimoji="1" lang="en-US" altLang="ja-JP" dirty="0"/>
          </a:p>
          <a:p>
            <a:r>
              <a:rPr kumimoji="1" lang="ja-JP" altLang="en-US" dirty="0"/>
              <a:t>また、現状と似た詰め方が出来たという物も合わせると、</a:t>
            </a:r>
            <a:r>
              <a:rPr kumimoji="1" lang="en-US" altLang="ja-JP" dirty="0"/>
              <a:t>45.2+28.4</a:t>
            </a:r>
            <a:r>
              <a:rPr kumimoji="1" lang="ja-JP" altLang="en-US" dirty="0"/>
              <a:t>で、</a:t>
            </a:r>
            <a:r>
              <a:rPr kumimoji="1" lang="en-US" altLang="ja-JP" dirty="0"/>
              <a:t>7</a:t>
            </a:r>
            <a:r>
              <a:rPr kumimoji="1" lang="ja-JP" altLang="en-US" dirty="0"/>
              <a:t>割以上で成功。</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16</a:t>
            </a:fld>
            <a:endParaRPr kumimoji="1" lang="ja-JP" altLang="en-US"/>
          </a:p>
        </p:txBody>
      </p:sp>
    </p:spTree>
    <p:extLst>
      <p:ext uri="{BB962C8B-B14F-4D97-AF65-F5344CB8AC3E}">
        <p14:creationId xmlns:p14="http://schemas.microsoft.com/office/powerpoint/2010/main" val="10362836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提案手法では、実績の箱よりも小さい箱を選ぶことが出来た。</a:t>
            </a:r>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17</a:t>
            </a:fld>
            <a:endParaRPr kumimoji="1" lang="ja-JP" altLang="en-US"/>
          </a:p>
        </p:txBody>
      </p:sp>
    </p:spTree>
    <p:extLst>
      <p:ext uri="{BB962C8B-B14F-4D97-AF65-F5344CB8AC3E}">
        <p14:creationId xmlns:p14="http://schemas.microsoft.com/office/powerpoint/2010/main" val="2538799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3</a:t>
            </a:fld>
            <a:endParaRPr kumimoji="1" lang="ja-JP" altLang="en-US"/>
          </a:p>
        </p:txBody>
      </p:sp>
    </p:spTree>
    <p:extLst>
      <p:ext uri="{BB962C8B-B14F-4D97-AF65-F5344CB8AC3E}">
        <p14:creationId xmlns:p14="http://schemas.microsoft.com/office/powerpoint/2010/main" val="22143707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4</a:t>
            </a:fld>
            <a:endParaRPr kumimoji="1" lang="ja-JP" altLang="en-US"/>
          </a:p>
        </p:txBody>
      </p:sp>
    </p:spTree>
    <p:extLst>
      <p:ext uri="{BB962C8B-B14F-4D97-AF65-F5344CB8AC3E}">
        <p14:creationId xmlns:p14="http://schemas.microsoft.com/office/powerpoint/2010/main" val="7967794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a:t>
            </a:r>
            <a:r>
              <a:rPr kumimoji="1" lang="en-US" altLang="ja-JP" dirty="0"/>
              <a:t>Deepest-Bottom-Left</a:t>
            </a:r>
            <a:r>
              <a:rPr kumimoji="1" lang="ja-JP" altLang="en-US" dirty="0"/>
              <a:t>法</a:t>
            </a:r>
            <a:endParaRPr kumimoji="1" lang="en-US" altLang="ja-JP" dirty="0"/>
          </a:p>
          <a:p>
            <a:r>
              <a:rPr kumimoji="1" lang="ja-JP" altLang="en-US" dirty="0"/>
              <a:t>　箱の中の出来るだけ手前側、下側、左側に配置する方法。</a:t>
            </a:r>
            <a:endParaRPr kumimoji="1" lang="en-US" altLang="ja-JP" dirty="0"/>
          </a:p>
          <a:p>
            <a:endParaRPr kumimoji="1" lang="en-US" altLang="ja-JP" dirty="0"/>
          </a:p>
          <a:p>
            <a:r>
              <a:rPr kumimoji="1" lang="ja-JP" altLang="en-US" dirty="0"/>
              <a:t>●</a:t>
            </a:r>
            <a:r>
              <a:rPr kumimoji="1" lang="en-US" altLang="ja-JP" dirty="0"/>
              <a:t>EMS-</a:t>
            </a:r>
            <a:r>
              <a:rPr kumimoji="1" lang="en-US" altLang="ja-JP" dirty="0" err="1"/>
              <a:t>BestMatch</a:t>
            </a:r>
            <a:r>
              <a:rPr kumimoji="1" lang="ja-JP" altLang="en-US" dirty="0"/>
              <a:t>法</a:t>
            </a:r>
            <a:endParaRPr kumimoji="1" lang="en-US" altLang="ja-JP" dirty="0"/>
          </a:p>
          <a:p>
            <a:r>
              <a:rPr kumimoji="1" lang="ja-JP" altLang="en-US" dirty="0"/>
              <a:t>　残っている空間をより上手く埋めるような方法</a:t>
            </a:r>
            <a:endParaRPr kumimoji="1" lang="en-US" altLang="ja-JP" dirty="0"/>
          </a:p>
          <a:p>
            <a:endParaRPr kumimoji="1" lang="en-US" altLang="ja-JP" dirty="0"/>
          </a:p>
          <a:p>
            <a:r>
              <a:rPr kumimoji="1" lang="ja-JP" altLang="en-US" dirty="0"/>
              <a:t>●遺伝的アルゴリズムによる梱包順探索</a:t>
            </a:r>
            <a:endParaRPr kumimoji="1" lang="en-US" altLang="ja-JP" dirty="0"/>
          </a:p>
          <a:p>
            <a:r>
              <a:rPr kumimoji="1" lang="ja-JP" altLang="en-US" dirty="0"/>
              <a:t>　商品の入れる順番を遺伝的アルゴリズムによって探索する。</a:t>
            </a:r>
            <a:endParaRPr kumimoji="1" lang="en-US" altLang="ja-JP" dirty="0"/>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5</a:t>
            </a:fld>
            <a:endParaRPr kumimoji="1" lang="ja-JP" altLang="en-US"/>
          </a:p>
        </p:txBody>
      </p:sp>
    </p:spTree>
    <p:extLst>
      <p:ext uri="{BB962C8B-B14F-4D97-AF65-F5344CB8AC3E}">
        <p14:creationId xmlns:p14="http://schemas.microsoft.com/office/powerpoint/2010/main" val="32457705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7</a:t>
            </a:fld>
            <a:endParaRPr kumimoji="1" lang="ja-JP" altLang="en-US"/>
          </a:p>
        </p:txBody>
      </p:sp>
    </p:spTree>
    <p:extLst>
      <p:ext uri="{BB962C8B-B14F-4D97-AF65-F5344CB8AC3E}">
        <p14:creationId xmlns:p14="http://schemas.microsoft.com/office/powerpoint/2010/main" val="4783564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簡単のため、商品は直方体に見立てる。</a:t>
            </a:r>
            <a:endParaRPr kumimoji="1" lang="en-US" altLang="ja-JP" dirty="0"/>
          </a:p>
          <a:p>
            <a:endParaRPr kumimoji="1" lang="en-US" altLang="ja-JP" dirty="0"/>
          </a:p>
          <a:p>
            <a:r>
              <a:rPr kumimoji="1" lang="ja-JP" altLang="en-US" dirty="0"/>
              <a:t>いくつか種類の或る梱包箱の中から、詰められる一番小さい箱を選んで、</a:t>
            </a:r>
            <a:endParaRPr kumimoji="1" lang="en-US" altLang="ja-JP" dirty="0"/>
          </a:p>
          <a:p>
            <a:r>
              <a:rPr kumimoji="1" lang="ja-JP" altLang="en-US" dirty="0"/>
              <a:t>かつ、その中で配置を最適化する。</a:t>
            </a:r>
            <a:endParaRPr kumimoji="1" lang="en-US" altLang="ja-JP" dirty="0"/>
          </a:p>
          <a:p>
            <a:endParaRPr kumimoji="1" lang="en-US" altLang="ja-JP" dirty="0"/>
          </a:p>
          <a:p>
            <a:r>
              <a:rPr kumimoji="1" lang="ja-JP" altLang="en-US" dirty="0"/>
              <a:t>赤文字に関しては、今回追加した実運用を考えた制約条件</a:t>
            </a:r>
            <a:endParaRPr kumimoji="1" lang="en-US" altLang="ja-JP" dirty="0"/>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8</a:t>
            </a:fld>
            <a:endParaRPr kumimoji="1" lang="ja-JP" altLang="en-US"/>
          </a:p>
        </p:txBody>
      </p:sp>
    </p:spTree>
    <p:extLst>
      <p:ext uri="{BB962C8B-B14F-4D97-AF65-F5344CB8AC3E}">
        <p14:creationId xmlns:p14="http://schemas.microsoft.com/office/powerpoint/2010/main" val="20996583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9</a:t>
            </a:fld>
            <a:endParaRPr kumimoji="1" lang="ja-JP" altLang="en-US"/>
          </a:p>
        </p:txBody>
      </p:sp>
    </p:spTree>
    <p:extLst>
      <p:ext uri="{BB962C8B-B14F-4D97-AF65-F5344CB8AC3E}">
        <p14:creationId xmlns:p14="http://schemas.microsoft.com/office/powerpoint/2010/main" val="6921050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提案手法の中の、箱選択を行うまでのフロー</a:t>
            </a:r>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10</a:t>
            </a:fld>
            <a:endParaRPr kumimoji="1" lang="ja-JP" altLang="en-US"/>
          </a:p>
        </p:txBody>
      </p:sp>
    </p:spTree>
    <p:extLst>
      <p:ext uri="{BB962C8B-B14F-4D97-AF65-F5344CB8AC3E}">
        <p14:creationId xmlns:p14="http://schemas.microsoft.com/office/powerpoint/2010/main" val="18902872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・体積に基づく重点率が規定値以下でないと詰め込み不可とする。</a:t>
            </a:r>
            <a:endParaRPr kumimoji="1" lang="en-US" altLang="ja-JP" dirty="0"/>
          </a:p>
          <a:p>
            <a:r>
              <a:rPr kumimoji="1" lang="ja-JP" altLang="en-US" dirty="0"/>
              <a:t>・また、商品の最長辺が梱包箱の最長辺よりも短くないと詰め込み不可とする。</a:t>
            </a:r>
            <a:endParaRPr kumimoji="1" lang="en-US" altLang="ja-JP" dirty="0"/>
          </a:p>
          <a:p>
            <a:endParaRPr kumimoji="1" lang="en-US" altLang="ja-JP" dirty="0"/>
          </a:p>
          <a:p>
            <a:r>
              <a:rPr kumimoji="1" lang="ja-JP" altLang="en-US" dirty="0"/>
              <a:t>上記の</a:t>
            </a:r>
            <a:r>
              <a:rPr kumimoji="1" lang="en-US" altLang="ja-JP" dirty="0"/>
              <a:t>2</a:t>
            </a:r>
            <a:r>
              <a:rPr kumimoji="1" lang="ja-JP" altLang="en-US" dirty="0"/>
              <a:t>点の条件が満たされなかった場合、今の箱はムリとして、次に大きい箱に移る。</a:t>
            </a:r>
          </a:p>
        </p:txBody>
      </p:sp>
      <p:sp>
        <p:nvSpPr>
          <p:cNvPr id="4" name="スライド番号プレースホルダー 3"/>
          <p:cNvSpPr>
            <a:spLocks noGrp="1"/>
          </p:cNvSpPr>
          <p:nvPr>
            <p:ph type="sldNum" sz="quarter" idx="5"/>
          </p:nvPr>
        </p:nvSpPr>
        <p:spPr/>
        <p:txBody>
          <a:bodyPr/>
          <a:lstStyle/>
          <a:p>
            <a:fld id="{497B6DFE-6BE0-443E-807D-0326829B855A}" type="slidenum">
              <a:rPr kumimoji="1" lang="ja-JP" altLang="en-US" smtClean="0"/>
              <a:t>11</a:t>
            </a:fld>
            <a:endParaRPr kumimoji="1" lang="ja-JP" altLang="en-US"/>
          </a:p>
        </p:txBody>
      </p:sp>
    </p:spTree>
    <p:extLst>
      <p:ext uri="{BB962C8B-B14F-4D97-AF65-F5344CB8AC3E}">
        <p14:creationId xmlns:p14="http://schemas.microsoft.com/office/powerpoint/2010/main" val="800292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EA6C16-D7B8-3ECC-FDC5-959327BC911E}"/>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734AD9FD-C1A2-FA64-CEEA-0D55B5D701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AC898621-D105-0CE9-27D1-A8AF4FBA0E3E}"/>
              </a:ext>
            </a:extLst>
          </p:cNvPr>
          <p:cNvSpPr>
            <a:spLocks noGrp="1"/>
          </p:cNvSpPr>
          <p:nvPr>
            <p:ph type="dt" sz="half" idx="10"/>
          </p:nvPr>
        </p:nvSpPr>
        <p:spPr/>
        <p:txBody>
          <a:bodyPr/>
          <a:lstStyle/>
          <a:p>
            <a:fld id="{78817823-3052-40E3-893C-AF0232C166B4}" type="datetimeFigureOut">
              <a:rPr kumimoji="1" lang="ja-JP" altLang="en-US" smtClean="0"/>
              <a:t>2024/6/8</a:t>
            </a:fld>
            <a:endParaRPr kumimoji="1" lang="ja-JP" altLang="en-US"/>
          </a:p>
        </p:txBody>
      </p:sp>
      <p:sp>
        <p:nvSpPr>
          <p:cNvPr id="5" name="フッター プレースホルダー 4">
            <a:extLst>
              <a:ext uri="{FF2B5EF4-FFF2-40B4-BE49-F238E27FC236}">
                <a16:creationId xmlns:a16="http://schemas.microsoft.com/office/drawing/2014/main" id="{0A5EB7AC-3FAC-2039-978F-5BA3DFC1EEA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0B29266-62B1-86F9-261E-67E59B0D7101}"/>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2740202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2B6572-3EC8-BA85-3A0C-96D2B48D4C4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63D3302F-338C-05E5-3087-92A75E80BB95}"/>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8DC2AD1-800C-FC71-8849-CC6B57E9EFD7}"/>
              </a:ext>
            </a:extLst>
          </p:cNvPr>
          <p:cNvSpPr>
            <a:spLocks noGrp="1"/>
          </p:cNvSpPr>
          <p:nvPr>
            <p:ph type="dt" sz="half" idx="10"/>
          </p:nvPr>
        </p:nvSpPr>
        <p:spPr/>
        <p:txBody>
          <a:bodyPr/>
          <a:lstStyle/>
          <a:p>
            <a:fld id="{78817823-3052-40E3-893C-AF0232C166B4}" type="datetimeFigureOut">
              <a:rPr kumimoji="1" lang="ja-JP" altLang="en-US" smtClean="0"/>
              <a:t>2024/6/8</a:t>
            </a:fld>
            <a:endParaRPr kumimoji="1" lang="ja-JP" altLang="en-US"/>
          </a:p>
        </p:txBody>
      </p:sp>
      <p:sp>
        <p:nvSpPr>
          <p:cNvPr id="5" name="フッター プレースホルダー 4">
            <a:extLst>
              <a:ext uri="{FF2B5EF4-FFF2-40B4-BE49-F238E27FC236}">
                <a16:creationId xmlns:a16="http://schemas.microsoft.com/office/drawing/2014/main" id="{E4580A90-1EEF-2D15-BC23-D56B64EDABB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9D5C7C4-F4A6-5756-D2B6-7A954FBA0C88}"/>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373636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D2AA5748-BCED-D691-E324-375727F7C6BA}"/>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3564CBA-BB06-4BBD-CEF4-5F2B33A6F758}"/>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7FD4A25-F0BA-6D2A-1657-D019CA2FBBF9}"/>
              </a:ext>
            </a:extLst>
          </p:cNvPr>
          <p:cNvSpPr>
            <a:spLocks noGrp="1"/>
          </p:cNvSpPr>
          <p:nvPr>
            <p:ph type="dt" sz="half" idx="10"/>
          </p:nvPr>
        </p:nvSpPr>
        <p:spPr/>
        <p:txBody>
          <a:bodyPr/>
          <a:lstStyle/>
          <a:p>
            <a:fld id="{78817823-3052-40E3-893C-AF0232C166B4}" type="datetimeFigureOut">
              <a:rPr kumimoji="1" lang="ja-JP" altLang="en-US" smtClean="0"/>
              <a:t>2024/6/8</a:t>
            </a:fld>
            <a:endParaRPr kumimoji="1" lang="ja-JP" altLang="en-US"/>
          </a:p>
        </p:txBody>
      </p:sp>
      <p:sp>
        <p:nvSpPr>
          <p:cNvPr id="5" name="フッター プレースホルダー 4">
            <a:extLst>
              <a:ext uri="{FF2B5EF4-FFF2-40B4-BE49-F238E27FC236}">
                <a16:creationId xmlns:a16="http://schemas.microsoft.com/office/drawing/2014/main" id="{57CFE0AC-8A8D-CBBC-3565-F70B3B9FC4F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C626F97-23CC-EF7E-45D9-3ED71C0E79F6}"/>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3566309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C55260-8AB6-1BC6-FDC0-CB9AED477C2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6027CAB-D5B5-C671-C154-865C6C31451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0B9F2D8-8200-9085-0F0C-25158EB8DF19}"/>
              </a:ext>
            </a:extLst>
          </p:cNvPr>
          <p:cNvSpPr>
            <a:spLocks noGrp="1"/>
          </p:cNvSpPr>
          <p:nvPr>
            <p:ph type="dt" sz="half" idx="10"/>
          </p:nvPr>
        </p:nvSpPr>
        <p:spPr/>
        <p:txBody>
          <a:bodyPr/>
          <a:lstStyle/>
          <a:p>
            <a:fld id="{78817823-3052-40E3-893C-AF0232C166B4}" type="datetimeFigureOut">
              <a:rPr kumimoji="1" lang="ja-JP" altLang="en-US" smtClean="0"/>
              <a:t>2024/6/8</a:t>
            </a:fld>
            <a:endParaRPr kumimoji="1" lang="ja-JP" altLang="en-US"/>
          </a:p>
        </p:txBody>
      </p:sp>
      <p:sp>
        <p:nvSpPr>
          <p:cNvPr id="5" name="フッター プレースホルダー 4">
            <a:extLst>
              <a:ext uri="{FF2B5EF4-FFF2-40B4-BE49-F238E27FC236}">
                <a16:creationId xmlns:a16="http://schemas.microsoft.com/office/drawing/2014/main" id="{E5E2B035-82AA-8406-EE8A-C64CD584C6C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2AB0815-8717-0833-0DFB-ECEDF9900BE3}"/>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3401559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0C3943-0100-69BE-AD84-7F016B6BE268}"/>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A544E1F-9A00-FF93-1C70-A4144AFDF6A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1057FDD9-28A3-6633-A0B6-8EBAF41C1927}"/>
              </a:ext>
            </a:extLst>
          </p:cNvPr>
          <p:cNvSpPr>
            <a:spLocks noGrp="1"/>
          </p:cNvSpPr>
          <p:nvPr>
            <p:ph type="dt" sz="half" idx="10"/>
          </p:nvPr>
        </p:nvSpPr>
        <p:spPr/>
        <p:txBody>
          <a:bodyPr/>
          <a:lstStyle/>
          <a:p>
            <a:fld id="{78817823-3052-40E3-893C-AF0232C166B4}" type="datetimeFigureOut">
              <a:rPr kumimoji="1" lang="ja-JP" altLang="en-US" smtClean="0"/>
              <a:t>2024/6/8</a:t>
            </a:fld>
            <a:endParaRPr kumimoji="1" lang="ja-JP" altLang="en-US"/>
          </a:p>
        </p:txBody>
      </p:sp>
      <p:sp>
        <p:nvSpPr>
          <p:cNvPr id="5" name="フッター プレースホルダー 4">
            <a:extLst>
              <a:ext uri="{FF2B5EF4-FFF2-40B4-BE49-F238E27FC236}">
                <a16:creationId xmlns:a16="http://schemas.microsoft.com/office/drawing/2014/main" id="{F24B463E-BC70-CFF9-37CE-6C6A78C512B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7282089-B131-581C-B5F3-B5005144AF77}"/>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08971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40D8A7-0B20-1763-213D-C1B51525CD2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60EB352-8777-53E5-B3C6-ABD0D0F2F1F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1554EF7-D90B-EDFA-6837-17FE5FB8EE45}"/>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088939E9-F0BC-129C-08FE-3F9D829E19A0}"/>
              </a:ext>
            </a:extLst>
          </p:cNvPr>
          <p:cNvSpPr>
            <a:spLocks noGrp="1"/>
          </p:cNvSpPr>
          <p:nvPr>
            <p:ph type="dt" sz="half" idx="10"/>
          </p:nvPr>
        </p:nvSpPr>
        <p:spPr/>
        <p:txBody>
          <a:bodyPr/>
          <a:lstStyle/>
          <a:p>
            <a:fld id="{78817823-3052-40E3-893C-AF0232C166B4}" type="datetimeFigureOut">
              <a:rPr kumimoji="1" lang="ja-JP" altLang="en-US" smtClean="0"/>
              <a:t>2024/6/8</a:t>
            </a:fld>
            <a:endParaRPr kumimoji="1" lang="ja-JP" altLang="en-US"/>
          </a:p>
        </p:txBody>
      </p:sp>
      <p:sp>
        <p:nvSpPr>
          <p:cNvPr id="6" name="フッター プレースホルダー 5">
            <a:extLst>
              <a:ext uri="{FF2B5EF4-FFF2-40B4-BE49-F238E27FC236}">
                <a16:creationId xmlns:a16="http://schemas.microsoft.com/office/drawing/2014/main" id="{E1446B08-F017-26AD-BFE8-DBBF487CD7D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229DAE5-7466-5CBF-9616-6EE98B869BCE}"/>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162777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FA1E65-989D-5E0A-043F-A64FFE30A5F4}"/>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983790C-6801-BA6E-464E-73942EBB70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8070F339-9639-3273-F9FE-20465F54C2B9}"/>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85CC56D9-14D7-E2D1-9954-13EFF00500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832CB04-CAB2-3321-9ABB-B68C0253B89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C53BD498-A81E-339A-7ED9-ED4CAA548F3D}"/>
              </a:ext>
            </a:extLst>
          </p:cNvPr>
          <p:cNvSpPr>
            <a:spLocks noGrp="1"/>
          </p:cNvSpPr>
          <p:nvPr>
            <p:ph type="dt" sz="half" idx="10"/>
          </p:nvPr>
        </p:nvSpPr>
        <p:spPr/>
        <p:txBody>
          <a:bodyPr/>
          <a:lstStyle/>
          <a:p>
            <a:fld id="{78817823-3052-40E3-893C-AF0232C166B4}" type="datetimeFigureOut">
              <a:rPr kumimoji="1" lang="ja-JP" altLang="en-US" smtClean="0"/>
              <a:t>2024/6/8</a:t>
            </a:fld>
            <a:endParaRPr kumimoji="1" lang="ja-JP" altLang="en-US"/>
          </a:p>
        </p:txBody>
      </p:sp>
      <p:sp>
        <p:nvSpPr>
          <p:cNvPr id="8" name="フッター プレースホルダー 7">
            <a:extLst>
              <a:ext uri="{FF2B5EF4-FFF2-40B4-BE49-F238E27FC236}">
                <a16:creationId xmlns:a16="http://schemas.microsoft.com/office/drawing/2014/main" id="{83D12228-523B-7311-1B8A-6EBF438EC340}"/>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1B22357D-5E25-65FE-67BD-5496F4B15A13}"/>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288453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041D9AB-F48E-8BB0-1EB4-1F42421AC46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53E8D40-F000-C14A-9AB6-6258EF5005C6}"/>
              </a:ext>
            </a:extLst>
          </p:cNvPr>
          <p:cNvSpPr>
            <a:spLocks noGrp="1"/>
          </p:cNvSpPr>
          <p:nvPr>
            <p:ph type="dt" sz="half" idx="10"/>
          </p:nvPr>
        </p:nvSpPr>
        <p:spPr/>
        <p:txBody>
          <a:bodyPr/>
          <a:lstStyle/>
          <a:p>
            <a:fld id="{78817823-3052-40E3-893C-AF0232C166B4}" type="datetimeFigureOut">
              <a:rPr kumimoji="1" lang="ja-JP" altLang="en-US" smtClean="0"/>
              <a:t>2024/6/8</a:t>
            </a:fld>
            <a:endParaRPr kumimoji="1" lang="ja-JP" altLang="en-US"/>
          </a:p>
        </p:txBody>
      </p:sp>
      <p:sp>
        <p:nvSpPr>
          <p:cNvPr id="4" name="フッター プレースホルダー 3">
            <a:extLst>
              <a:ext uri="{FF2B5EF4-FFF2-40B4-BE49-F238E27FC236}">
                <a16:creationId xmlns:a16="http://schemas.microsoft.com/office/drawing/2014/main" id="{2C5AFA5E-CD92-C82B-1ADC-78F05CCCCCE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D1E91B96-8B4B-EE35-D6BA-58C69F0863DD}"/>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327921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65C5692-AB27-DBEF-B1DB-7286CC4D32FE}"/>
              </a:ext>
            </a:extLst>
          </p:cNvPr>
          <p:cNvSpPr>
            <a:spLocks noGrp="1"/>
          </p:cNvSpPr>
          <p:nvPr>
            <p:ph type="dt" sz="half" idx="10"/>
          </p:nvPr>
        </p:nvSpPr>
        <p:spPr/>
        <p:txBody>
          <a:bodyPr/>
          <a:lstStyle/>
          <a:p>
            <a:fld id="{78817823-3052-40E3-893C-AF0232C166B4}" type="datetimeFigureOut">
              <a:rPr kumimoji="1" lang="ja-JP" altLang="en-US" smtClean="0"/>
              <a:t>2024/6/8</a:t>
            </a:fld>
            <a:endParaRPr kumimoji="1" lang="ja-JP" altLang="en-US"/>
          </a:p>
        </p:txBody>
      </p:sp>
      <p:sp>
        <p:nvSpPr>
          <p:cNvPr id="3" name="フッター プレースホルダー 2">
            <a:extLst>
              <a:ext uri="{FF2B5EF4-FFF2-40B4-BE49-F238E27FC236}">
                <a16:creationId xmlns:a16="http://schemas.microsoft.com/office/drawing/2014/main" id="{F45F834B-0589-B8C3-12E5-9679DE7C3E41}"/>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48995981-27A9-669D-1805-50BC93358649}"/>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64290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685F99-436D-F8F4-CFC2-011C00CDF80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ECEFADD-98EF-24F5-30F6-DFD1A9005C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52DC9592-7FE7-5D0F-5255-088FB98608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465025A-4D04-6113-5DCB-EB8EC4F7DB32}"/>
              </a:ext>
            </a:extLst>
          </p:cNvPr>
          <p:cNvSpPr>
            <a:spLocks noGrp="1"/>
          </p:cNvSpPr>
          <p:nvPr>
            <p:ph type="dt" sz="half" idx="10"/>
          </p:nvPr>
        </p:nvSpPr>
        <p:spPr/>
        <p:txBody>
          <a:bodyPr/>
          <a:lstStyle/>
          <a:p>
            <a:fld id="{78817823-3052-40E3-893C-AF0232C166B4}" type="datetimeFigureOut">
              <a:rPr kumimoji="1" lang="ja-JP" altLang="en-US" smtClean="0"/>
              <a:t>2024/6/8</a:t>
            </a:fld>
            <a:endParaRPr kumimoji="1" lang="ja-JP" altLang="en-US"/>
          </a:p>
        </p:txBody>
      </p:sp>
      <p:sp>
        <p:nvSpPr>
          <p:cNvPr id="6" name="フッター プレースホルダー 5">
            <a:extLst>
              <a:ext uri="{FF2B5EF4-FFF2-40B4-BE49-F238E27FC236}">
                <a16:creationId xmlns:a16="http://schemas.microsoft.com/office/drawing/2014/main" id="{401180C7-1965-926D-C3D2-1423223FD60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6ACEB06-E011-C235-6008-137472E1A69B}"/>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47667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75AB44-AE99-1C9D-CFF7-00E6A7F1912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7DAEADF4-E213-B46A-645E-5FB9A9EEA8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625BCD1B-E870-F64E-2CCC-B47DEB9C2A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854A579-A90A-33BB-2D5E-21A5340CA716}"/>
              </a:ext>
            </a:extLst>
          </p:cNvPr>
          <p:cNvSpPr>
            <a:spLocks noGrp="1"/>
          </p:cNvSpPr>
          <p:nvPr>
            <p:ph type="dt" sz="half" idx="10"/>
          </p:nvPr>
        </p:nvSpPr>
        <p:spPr/>
        <p:txBody>
          <a:bodyPr/>
          <a:lstStyle/>
          <a:p>
            <a:fld id="{78817823-3052-40E3-893C-AF0232C166B4}" type="datetimeFigureOut">
              <a:rPr kumimoji="1" lang="ja-JP" altLang="en-US" smtClean="0"/>
              <a:t>2024/6/8</a:t>
            </a:fld>
            <a:endParaRPr kumimoji="1" lang="ja-JP" altLang="en-US"/>
          </a:p>
        </p:txBody>
      </p:sp>
      <p:sp>
        <p:nvSpPr>
          <p:cNvPr id="6" name="フッター プレースホルダー 5">
            <a:extLst>
              <a:ext uri="{FF2B5EF4-FFF2-40B4-BE49-F238E27FC236}">
                <a16:creationId xmlns:a16="http://schemas.microsoft.com/office/drawing/2014/main" id="{5BF918FF-9831-8742-1E43-5CDE5133CDF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76D499B-E3CF-7DAD-58AD-701AC9FC3229}"/>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166005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12B61A8B-2BB2-1786-E11F-B64DA59837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643C887-35BA-6329-3DC7-44EEF1D52A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9617D71-98BD-CA30-492A-199B615300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8817823-3052-40E3-893C-AF0232C166B4}" type="datetimeFigureOut">
              <a:rPr kumimoji="1" lang="ja-JP" altLang="en-US" smtClean="0"/>
              <a:t>2024/6/8</a:t>
            </a:fld>
            <a:endParaRPr kumimoji="1" lang="ja-JP" altLang="en-US"/>
          </a:p>
        </p:txBody>
      </p:sp>
      <p:sp>
        <p:nvSpPr>
          <p:cNvPr id="5" name="フッター プレースホルダー 4">
            <a:extLst>
              <a:ext uri="{FF2B5EF4-FFF2-40B4-BE49-F238E27FC236}">
                <a16:creationId xmlns:a16="http://schemas.microsoft.com/office/drawing/2014/main" id="{50F5C4A8-AA96-CD8C-9224-D9E2733194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4912EECC-799D-59B6-F550-3CD364B5EF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8549810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D428E45-BB8D-C75F-E4E9-3DFF64CF0BFE}"/>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760678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B9161B3-F935-5735-01C0-93065354CA7D}"/>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015073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2F9275AE-9235-8903-0360-044811536E41}"/>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805494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77F2DD95-002F-3054-6BAD-1965C74F589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164208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CE002723-1583-AF62-F68D-F80CD1E68AD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945864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ACBDE53D-5910-D561-D5A6-9FB288190D5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70789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E2056E7-7F22-2A66-A18A-D4B907AC0A43}"/>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872939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05F499D-A3AE-2C50-78BA-9F3079C23A6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821179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95395E94-6A02-DCEB-1978-54048A9B1142}"/>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3166864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70C759F-D4B2-28C3-5E89-32CEA10EEAC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8355829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7332B96D-1AD6-253C-9A13-55248054CB0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387361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4F3814C6-5818-7448-B77E-30C6E62118F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431096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4B2EEB8-C9C1-0488-FF18-C82E6D0D9BF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754698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CAD41C94-7A07-4531-19E6-2AB13494F2D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513791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2B7448F-2064-3DB8-6279-38649155724A}"/>
              </a:ext>
            </a:extLst>
          </p:cNvPr>
          <p:cNvSpPr txBox="1"/>
          <p:nvPr/>
        </p:nvSpPr>
        <p:spPr>
          <a:xfrm>
            <a:off x="2628537" y="1541417"/>
            <a:ext cx="6484983" cy="3447098"/>
          </a:xfrm>
          <a:prstGeom prst="rect">
            <a:avLst/>
          </a:prstGeom>
          <a:noFill/>
        </p:spPr>
        <p:txBody>
          <a:bodyPr wrap="square" rtlCol="0">
            <a:spAutoFit/>
          </a:bodyPr>
          <a:lstStyle/>
          <a:p>
            <a:r>
              <a:rPr kumimoji="1" lang="en-US" altLang="ja-JP" sz="20000" dirty="0">
                <a:solidFill>
                  <a:srgbClr val="3333FF"/>
                </a:solidFill>
                <a:latin typeface="Meiryo UI" panose="020B0604030504040204" pitchFamily="50" charset="-128"/>
                <a:ea typeface="Meiryo UI" panose="020B0604030504040204" pitchFamily="50" charset="-128"/>
              </a:rPr>
              <a:t>Q</a:t>
            </a:r>
            <a:r>
              <a:rPr kumimoji="1" lang="ja-JP" altLang="en-US" sz="20000" dirty="0">
                <a:latin typeface="Meiryo UI" panose="020B0604030504040204" pitchFamily="50" charset="-128"/>
                <a:ea typeface="Meiryo UI" panose="020B0604030504040204" pitchFamily="50" charset="-128"/>
              </a:rPr>
              <a:t>＆</a:t>
            </a:r>
            <a:r>
              <a:rPr kumimoji="1" lang="en-US" altLang="ja-JP" sz="20000" dirty="0">
                <a:solidFill>
                  <a:srgbClr val="FF5050"/>
                </a:solidFill>
                <a:latin typeface="Meiryo UI" panose="020B0604030504040204" pitchFamily="50" charset="-128"/>
                <a:ea typeface="Meiryo UI" panose="020B0604030504040204" pitchFamily="50" charset="-128"/>
              </a:rPr>
              <a:t>A</a:t>
            </a:r>
          </a:p>
          <a:p>
            <a:endParaRPr lang="en-US" alt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0938481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2B7448F-2064-3DB8-6279-38649155724A}"/>
              </a:ext>
            </a:extLst>
          </p:cNvPr>
          <p:cNvSpPr txBox="1"/>
          <p:nvPr/>
        </p:nvSpPr>
        <p:spPr>
          <a:xfrm>
            <a:off x="200297" y="200297"/>
            <a:ext cx="11887200" cy="1200329"/>
          </a:xfrm>
          <a:prstGeom prst="rect">
            <a:avLst/>
          </a:prstGeom>
          <a:noFill/>
        </p:spPr>
        <p:txBody>
          <a:bodyPr wrap="square" rtlCol="0">
            <a:spAutoFit/>
          </a:bodyPr>
          <a:lstStyle/>
          <a:p>
            <a:r>
              <a:rPr kumimoji="1" lang="ja-JP" altLang="en-US" dirty="0">
                <a:latin typeface="Meiryo UI" panose="020B0604030504040204" pitchFamily="50" charset="-128"/>
                <a:ea typeface="Meiryo UI" panose="020B0604030504040204" pitchFamily="50" charset="-128"/>
              </a:rPr>
              <a:t>●</a:t>
            </a:r>
            <a:r>
              <a:rPr kumimoji="1" lang="en-US" altLang="ja-JP" dirty="0">
                <a:solidFill>
                  <a:srgbClr val="3333FF"/>
                </a:solidFill>
                <a:latin typeface="Meiryo UI" panose="020B0604030504040204" pitchFamily="50" charset="-128"/>
                <a:ea typeface="Meiryo UI" panose="020B0604030504040204" pitchFamily="50" charset="-128"/>
              </a:rPr>
              <a:t>Q</a:t>
            </a:r>
            <a:r>
              <a:rPr kumimoji="1" lang="ja-JP" altLang="en-US" dirty="0">
                <a:latin typeface="Meiryo UI" panose="020B0604030504040204" pitchFamily="50" charset="-128"/>
                <a:ea typeface="Meiryo UI" panose="020B0604030504040204" pitchFamily="50" charset="-128"/>
              </a:rPr>
              <a:t>＆</a:t>
            </a:r>
            <a:r>
              <a:rPr kumimoji="1" lang="en-US" altLang="ja-JP" dirty="0">
                <a:solidFill>
                  <a:srgbClr val="FF5050"/>
                </a:solidFill>
                <a:latin typeface="Meiryo UI" panose="020B0604030504040204" pitchFamily="50" charset="-128"/>
                <a:ea typeface="Meiryo UI" panose="020B0604030504040204" pitchFamily="50" charset="-128"/>
              </a:rPr>
              <a:t>A</a:t>
            </a:r>
          </a:p>
          <a:p>
            <a:endParaRPr lang="en-US" altLang="ja-JP" dirty="0">
              <a:solidFill>
                <a:srgbClr val="FF5050"/>
              </a:solidFill>
              <a:latin typeface="Meiryo UI" panose="020B0604030504040204" pitchFamily="50" charset="-128"/>
              <a:ea typeface="Meiryo UI" panose="020B0604030504040204" pitchFamily="50" charset="-128"/>
            </a:endParaRPr>
          </a:p>
          <a:p>
            <a:endParaRPr kumimoji="1" lang="en-US" altLang="ja-JP" dirty="0">
              <a:solidFill>
                <a:srgbClr val="FF5050"/>
              </a:solidFill>
              <a:latin typeface="Meiryo UI" panose="020B0604030504040204" pitchFamily="50" charset="-128"/>
              <a:ea typeface="Meiryo UI" panose="020B0604030504040204" pitchFamily="50" charset="-128"/>
            </a:endParaRPr>
          </a:p>
          <a:p>
            <a:endParaRPr lang="en-US" alt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565294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E27CB353-150D-DC05-1C15-4EB2F9D660E8}"/>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44207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296E1D7E-0485-D0D5-F3D0-89D5313DDC00}"/>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891484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F1E8DB6-1AFF-B8D2-91CC-B134149E7647}"/>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426462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FED22548-F4CB-CB2C-1A34-53EE4D5A0EA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66362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4A22D56-35FA-97C4-81F0-FC639336893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073403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51853B6-DFAA-C11D-8510-E3D14C1D1CF4}"/>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913591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44DDC8C3-9D55-DC45-8585-CCD19EBDB3CD}"/>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2276700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4198</TotalTime>
  <Words>332</Words>
  <Application>Microsoft Office PowerPoint</Application>
  <PresentationFormat>ワイド画面</PresentationFormat>
  <Paragraphs>43</Paragraphs>
  <Slides>23</Slides>
  <Notes>14</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23</vt:i4>
      </vt:variant>
    </vt:vector>
  </HeadingPairs>
  <TitlesOfParts>
    <vt:vector size="28" baseType="lpstr">
      <vt:lpstr>Meiryo UI</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hirooka hirooka</dc:creator>
  <cp:lastModifiedBy>hirooka hirooka</cp:lastModifiedBy>
  <cp:revision>152</cp:revision>
  <dcterms:created xsi:type="dcterms:W3CDTF">2024-06-02T16:53:27Z</dcterms:created>
  <dcterms:modified xsi:type="dcterms:W3CDTF">2024-06-09T07:44:44Z</dcterms:modified>
</cp:coreProperties>
</file>

<file path=docProps/thumbnail.jpeg>
</file>